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Dreaming Outloud Sans" charset="1" panose="00000500000000000000"/>
      <p:regular r:id="rId7"/>
    </p:embeddedFont>
    <p:embeddedFont>
      <p:font typeface="Madelyn" charset="1" panose="000004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790352" y="20440294"/>
            <a:ext cx="15134701" cy="23771781"/>
          </a:xfrm>
          <a:custGeom>
            <a:avLst/>
            <a:gdLst/>
            <a:ahLst/>
            <a:cxnLst/>
            <a:rect r="r" b="b" t="t" l="l"/>
            <a:pathLst>
              <a:path h="23771781" w="15134701">
                <a:moveTo>
                  <a:pt x="0" y="0"/>
                </a:moveTo>
                <a:lnTo>
                  <a:pt x="15134700" y="0"/>
                </a:lnTo>
                <a:lnTo>
                  <a:pt x="15134700" y="23771782"/>
                </a:lnTo>
                <a:lnTo>
                  <a:pt x="0" y="237717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092922" y="27406153"/>
            <a:ext cx="9641033" cy="6959621"/>
          </a:xfrm>
          <a:custGeom>
            <a:avLst/>
            <a:gdLst/>
            <a:ahLst/>
            <a:cxnLst/>
            <a:rect r="r" b="b" t="t" l="l"/>
            <a:pathLst>
              <a:path h="6959621" w="9641033">
                <a:moveTo>
                  <a:pt x="0" y="0"/>
                </a:moveTo>
                <a:lnTo>
                  <a:pt x="9641034" y="0"/>
                </a:lnTo>
                <a:lnTo>
                  <a:pt x="9641034" y="6959621"/>
                </a:lnTo>
                <a:lnTo>
                  <a:pt x="0" y="69596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540813" y="4152677"/>
            <a:ext cx="20179175" cy="109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86"/>
              </a:lnSpc>
            </a:pPr>
            <a:r>
              <a:rPr lang="en-US" sz="8455" spc="422">
                <a:solidFill>
                  <a:srgbClr val="737373">
                    <a:alpha val="89804"/>
                  </a:srgbClr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WELCOME TO</a:t>
            </a:r>
          </a:p>
        </p:txBody>
      </p:sp>
      <p:sp>
        <p:nvSpPr>
          <p:cNvPr name="TextBox 5" id="5"/>
          <p:cNvSpPr txBox="true"/>
          <p:nvPr/>
        </p:nvSpPr>
        <p:spPr>
          <a:xfrm rot="-555393">
            <a:off x="7404453" y="8861611"/>
            <a:ext cx="15925880" cy="5594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69"/>
              </a:lnSpc>
            </a:pPr>
            <a:r>
              <a:rPr lang="en-US" sz="51292">
                <a:solidFill>
                  <a:srgbClr val="7C7CC0">
                    <a:alpha val="89804"/>
                  </a:srgbClr>
                </a:solidFill>
                <a:latin typeface="Madelyn"/>
                <a:ea typeface="Madelyn"/>
                <a:cs typeface="Madelyn"/>
                <a:sym typeface="Madelyn"/>
              </a:rPr>
              <a:t>Olivia's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56359" y="39536509"/>
            <a:ext cx="23903208" cy="1295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15"/>
              </a:lnSpc>
            </a:pPr>
            <a:r>
              <a:rPr lang="en-US" sz="10015" spc="500">
                <a:solidFill>
                  <a:srgbClr val="737373">
                    <a:alpha val="89804"/>
                  </a:srgbClr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03.19.2026</a:t>
            </a:r>
          </a:p>
        </p:txBody>
      </p:sp>
      <p:sp>
        <p:nvSpPr>
          <p:cNvPr name="TextBox 7" id="7"/>
          <p:cNvSpPr txBox="true"/>
          <p:nvPr/>
        </p:nvSpPr>
        <p:spPr>
          <a:xfrm rot="-531200">
            <a:off x="2054184" y="11566367"/>
            <a:ext cx="26121432" cy="8743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22"/>
              </a:lnSpc>
            </a:pPr>
            <a:r>
              <a:rPr lang="en-US" sz="51158">
                <a:solidFill>
                  <a:srgbClr val="7C7CC0"/>
                </a:solidFill>
                <a:latin typeface="Madelyn"/>
                <a:ea typeface="Madelyn"/>
                <a:cs typeface="Madelyn"/>
                <a:sym typeface="Madelyn"/>
              </a:rPr>
              <a:t>Baby </a:t>
            </a:r>
            <a:r>
              <a:rPr lang="en-US" sz="51158">
                <a:solidFill>
                  <a:srgbClr val="7C7CC0"/>
                </a:solidFill>
                <a:latin typeface="Madelyn"/>
                <a:ea typeface="Madelyn"/>
                <a:cs typeface="Madelyn"/>
                <a:sym typeface="Madelyn"/>
              </a:rPr>
              <a:t>Shower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3533711" y="18332783"/>
            <a:ext cx="9641033" cy="6959621"/>
          </a:xfrm>
          <a:custGeom>
            <a:avLst/>
            <a:gdLst/>
            <a:ahLst/>
            <a:cxnLst/>
            <a:rect r="r" b="b" t="t" l="l"/>
            <a:pathLst>
              <a:path h="6959621" w="9641033">
                <a:moveTo>
                  <a:pt x="0" y="0"/>
                </a:moveTo>
                <a:lnTo>
                  <a:pt x="9641033" y="0"/>
                </a:lnTo>
                <a:lnTo>
                  <a:pt x="9641033" y="6959621"/>
                </a:lnTo>
                <a:lnTo>
                  <a:pt x="0" y="69596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958481" y="4611164"/>
            <a:ext cx="7086402" cy="5115496"/>
          </a:xfrm>
          <a:custGeom>
            <a:avLst/>
            <a:gdLst/>
            <a:ahLst/>
            <a:cxnLst/>
            <a:rect r="r" b="b" t="t" l="l"/>
            <a:pathLst>
              <a:path h="5115496" w="7086402">
                <a:moveTo>
                  <a:pt x="0" y="0"/>
                </a:moveTo>
                <a:lnTo>
                  <a:pt x="7086402" y="0"/>
                </a:lnTo>
                <a:lnTo>
                  <a:pt x="7086402" y="5115497"/>
                </a:lnTo>
                <a:lnTo>
                  <a:pt x="0" y="5115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2877365" y="7973063"/>
            <a:ext cx="4858453" cy="3507196"/>
          </a:xfrm>
          <a:custGeom>
            <a:avLst/>
            <a:gdLst/>
            <a:ahLst/>
            <a:cxnLst/>
            <a:rect r="r" b="b" t="t" l="l"/>
            <a:pathLst>
              <a:path h="3507196" w="4858453">
                <a:moveTo>
                  <a:pt x="0" y="0"/>
                </a:moveTo>
                <a:lnTo>
                  <a:pt x="4858453" y="0"/>
                </a:lnTo>
                <a:lnTo>
                  <a:pt x="4858453" y="3507196"/>
                </a:lnTo>
                <a:lnTo>
                  <a:pt x="0" y="35071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DAGyv3EFtBs</dc:identifier>
  <dcterms:modified xsi:type="dcterms:W3CDTF">2011-08-01T06:04:30Z</dcterms:modified>
  <cp:revision>1</cp:revision>
  <dc:title>Pastel Illustrative Baby Shower Welcome Poster (32 x 48 in)</dc:title>
</cp:coreProperties>
</file>